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Slab"/>
      <p:regular r:id="rId12"/>
      <p:bold r:id="rId13"/>
    </p:embeddedFont>
    <p:embeddedFont>
      <p:font typeface="Roboto"/>
      <p:regular r:id="rId14"/>
      <p:bold r:id="rId15"/>
      <p:italic r:id="rId16"/>
      <p:boldItalic r:id="rId17"/>
    </p:embeddedFont>
    <p:embeddedFont>
      <p:font typeface="Nunito"/>
      <p:regular r:id="rId18"/>
      <p:bold r:id="rId19"/>
      <p:italic r:id="rId20"/>
      <p:boldItalic r:id="rId21"/>
    </p:embeddedFont>
    <p:embeddedFont>
      <p:font typeface="Merriweather"/>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italic.fntdata"/><Relationship Id="rId22" Type="http://schemas.openxmlformats.org/officeDocument/2006/relationships/font" Target="fonts/Merriweather-regular.fntdata"/><Relationship Id="rId21" Type="http://schemas.openxmlformats.org/officeDocument/2006/relationships/font" Target="fonts/Nunito-boldItalic.fntdata"/><Relationship Id="rId24" Type="http://schemas.openxmlformats.org/officeDocument/2006/relationships/font" Target="fonts/Merriweather-italic.fntdata"/><Relationship Id="rId23" Type="http://schemas.openxmlformats.org/officeDocument/2006/relationships/font" Target="fonts/Merriweather-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erriweather-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Slab-bold.fntdata"/><Relationship Id="rId12" Type="http://schemas.openxmlformats.org/officeDocument/2006/relationships/font" Target="fonts/RobotoSlab-regular.fntdata"/><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19" Type="http://schemas.openxmlformats.org/officeDocument/2006/relationships/font" Target="fonts/Nunito-bold.fntdata"/><Relationship Id="rId18" Type="http://schemas.openxmlformats.org/officeDocument/2006/relationships/font" Target="fonts/Nuni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5be1fbdf66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5be1fbdf6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5bf9e3770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bf9e3770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bf9e3770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5bf9e3770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5bf9e3770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5bf9e3770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5bf9e3770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5bf9e3770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FinLab Theme" type="title">
  <p:cSld name="TITLE">
    <p:bg>
      <p:bgPr>
        <a:solidFill>
          <a:srgbClr val="663399"/>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rgbClr val="6633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663399"/>
              </a:buClr>
              <a:buSzPts val="3800"/>
              <a:buFont typeface="Roboto Slab"/>
              <a:buNone/>
              <a:defRPr sz="3800">
                <a:solidFill>
                  <a:srgbClr val="663399"/>
                </a:solidFill>
                <a:latin typeface="Roboto Slab"/>
                <a:ea typeface="Roboto Slab"/>
                <a:cs typeface="Roboto Slab"/>
                <a:sym typeface="Roboto Slab"/>
              </a:defRPr>
            </a:lvl1pPr>
            <a:lvl2pPr lvl="1" rtl="0" algn="ctr">
              <a:spcBef>
                <a:spcPts val="0"/>
              </a:spcBef>
              <a:spcAft>
                <a:spcPts val="0"/>
              </a:spcAft>
              <a:buSzPts val="3800"/>
              <a:buFont typeface="Roboto Slab"/>
              <a:buNone/>
              <a:defRPr sz="3800">
                <a:latin typeface="Roboto Slab"/>
                <a:ea typeface="Roboto Slab"/>
                <a:cs typeface="Roboto Slab"/>
                <a:sym typeface="Roboto Slab"/>
              </a:defRPr>
            </a:lvl2pPr>
            <a:lvl3pPr lvl="2" rtl="0" algn="ctr">
              <a:spcBef>
                <a:spcPts val="0"/>
              </a:spcBef>
              <a:spcAft>
                <a:spcPts val="0"/>
              </a:spcAft>
              <a:buSzPts val="3800"/>
              <a:buFont typeface="Roboto Slab"/>
              <a:buNone/>
              <a:defRPr sz="3800">
                <a:latin typeface="Roboto Slab"/>
                <a:ea typeface="Roboto Slab"/>
                <a:cs typeface="Roboto Slab"/>
                <a:sym typeface="Roboto Slab"/>
              </a:defRPr>
            </a:lvl3pPr>
            <a:lvl4pPr lvl="3" rtl="0" algn="ctr">
              <a:spcBef>
                <a:spcPts val="0"/>
              </a:spcBef>
              <a:spcAft>
                <a:spcPts val="0"/>
              </a:spcAft>
              <a:buSzPts val="3800"/>
              <a:buFont typeface="Roboto Slab"/>
              <a:buNone/>
              <a:defRPr sz="3800">
                <a:latin typeface="Roboto Slab"/>
                <a:ea typeface="Roboto Slab"/>
                <a:cs typeface="Roboto Slab"/>
                <a:sym typeface="Roboto Slab"/>
              </a:defRPr>
            </a:lvl4pPr>
            <a:lvl5pPr lvl="4" rtl="0" algn="ctr">
              <a:spcBef>
                <a:spcPts val="0"/>
              </a:spcBef>
              <a:spcAft>
                <a:spcPts val="0"/>
              </a:spcAft>
              <a:buSzPts val="3800"/>
              <a:buFont typeface="Roboto Slab"/>
              <a:buNone/>
              <a:defRPr sz="3800">
                <a:latin typeface="Roboto Slab"/>
                <a:ea typeface="Roboto Slab"/>
                <a:cs typeface="Roboto Slab"/>
                <a:sym typeface="Roboto Slab"/>
              </a:defRPr>
            </a:lvl5pPr>
            <a:lvl6pPr lvl="5" rtl="0" algn="ctr">
              <a:spcBef>
                <a:spcPts val="0"/>
              </a:spcBef>
              <a:spcAft>
                <a:spcPts val="0"/>
              </a:spcAft>
              <a:buSzPts val="3800"/>
              <a:buFont typeface="Roboto Slab"/>
              <a:buNone/>
              <a:defRPr sz="3800">
                <a:latin typeface="Roboto Slab"/>
                <a:ea typeface="Roboto Slab"/>
                <a:cs typeface="Roboto Slab"/>
                <a:sym typeface="Roboto Slab"/>
              </a:defRPr>
            </a:lvl6pPr>
            <a:lvl7pPr lvl="6" rtl="0" algn="ctr">
              <a:spcBef>
                <a:spcPts val="0"/>
              </a:spcBef>
              <a:spcAft>
                <a:spcPts val="0"/>
              </a:spcAft>
              <a:buSzPts val="3800"/>
              <a:buFont typeface="Roboto Slab"/>
              <a:buNone/>
              <a:defRPr sz="3800">
                <a:latin typeface="Roboto Slab"/>
                <a:ea typeface="Roboto Slab"/>
                <a:cs typeface="Roboto Slab"/>
                <a:sym typeface="Roboto Slab"/>
              </a:defRPr>
            </a:lvl7pPr>
            <a:lvl8pPr lvl="7" rtl="0" algn="ctr">
              <a:spcBef>
                <a:spcPts val="0"/>
              </a:spcBef>
              <a:spcAft>
                <a:spcPts val="0"/>
              </a:spcAft>
              <a:buSzPts val="3800"/>
              <a:buFont typeface="Roboto Slab"/>
              <a:buNone/>
              <a:defRPr sz="3800">
                <a:latin typeface="Roboto Slab"/>
                <a:ea typeface="Roboto Slab"/>
                <a:cs typeface="Roboto Slab"/>
                <a:sym typeface="Roboto Slab"/>
              </a:defRPr>
            </a:lvl8pPr>
            <a:lvl9pPr lvl="8" rtl="0" algn="ctr">
              <a:spcBef>
                <a:spcPts val="0"/>
              </a:spcBef>
              <a:spcAft>
                <a:spcPts val="0"/>
              </a:spcAft>
              <a:buSzPts val="3800"/>
              <a:buFont typeface="Roboto Slab"/>
              <a:buNone/>
              <a:defRPr sz="3800">
                <a:latin typeface="Roboto Slab"/>
                <a:ea typeface="Roboto Slab"/>
                <a:cs typeface="Roboto Slab"/>
                <a:sym typeface="Roboto Slab"/>
              </a:defRPr>
            </a:lvl9pPr>
          </a:lstStyle>
          <a:p/>
        </p:txBody>
      </p:sp>
      <p:sp>
        <p:nvSpPr>
          <p:cNvPr id="15" name="Google Shape;1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663399"/>
              </a:buClr>
              <a:buSzPts val="1600"/>
              <a:buFont typeface="Roboto"/>
              <a:buNone/>
              <a:defRPr sz="1600">
                <a:solidFill>
                  <a:srgbClr val="663399"/>
                </a:solidFill>
                <a:latin typeface="Roboto"/>
                <a:ea typeface="Roboto"/>
                <a:cs typeface="Roboto"/>
                <a:sym typeface="Roboto"/>
              </a:defRPr>
            </a:lvl1pPr>
            <a:lvl2pPr lvl="1" rtl="0" algn="ctr">
              <a:lnSpc>
                <a:spcPct val="100000"/>
              </a:lnSpc>
              <a:spcBef>
                <a:spcPts val="0"/>
              </a:spcBef>
              <a:spcAft>
                <a:spcPts val="0"/>
              </a:spcAft>
              <a:buClr>
                <a:schemeClr val="lt1"/>
              </a:buClr>
              <a:buSzPts val="1600"/>
              <a:buNone/>
              <a:defRPr sz="1600">
                <a:solidFill>
                  <a:schemeClr val="lt1"/>
                </a:solidFill>
              </a:defRPr>
            </a:lvl2pPr>
            <a:lvl3pPr lvl="2" rtl="0" algn="ctr">
              <a:lnSpc>
                <a:spcPct val="100000"/>
              </a:lnSpc>
              <a:spcBef>
                <a:spcPts val="0"/>
              </a:spcBef>
              <a:spcAft>
                <a:spcPts val="0"/>
              </a:spcAft>
              <a:buClr>
                <a:schemeClr val="lt1"/>
              </a:buClr>
              <a:buSzPts val="1600"/>
              <a:buNone/>
              <a:defRPr sz="1600">
                <a:solidFill>
                  <a:schemeClr val="lt1"/>
                </a:solidFill>
              </a:defRPr>
            </a:lvl3pPr>
            <a:lvl4pPr lvl="3" rtl="0" algn="ctr">
              <a:lnSpc>
                <a:spcPct val="100000"/>
              </a:lnSpc>
              <a:spcBef>
                <a:spcPts val="0"/>
              </a:spcBef>
              <a:spcAft>
                <a:spcPts val="0"/>
              </a:spcAft>
              <a:buClr>
                <a:schemeClr val="lt1"/>
              </a:buClr>
              <a:buSzPts val="1600"/>
              <a:buNone/>
              <a:defRPr sz="1600">
                <a:solidFill>
                  <a:schemeClr val="lt1"/>
                </a:solidFill>
              </a:defRPr>
            </a:lvl4pPr>
            <a:lvl5pPr lvl="4" rtl="0" algn="ctr">
              <a:lnSpc>
                <a:spcPct val="100000"/>
              </a:lnSpc>
              <a:spcBef>
                <a:spcPts val="0"/>
              </a:spcBef>
              <a:spcAft>
                <a:spcPts val="0"/>
              </a:spcAft>
              <a:buClr>
                <a:schemeClr val="lt1"/>
              </a:buClr>
              <a:buSzPts val="1600"/>
              <a:buNone/>
              <a:defRPr sz="1600">
                <a:solidFill>
                  <a:schemeClr val="lt1"/>
                </a:solidFill>
              </a:defRPr>
            </a:lvl5pPr>
            <a:lvl6pPr lvl="5" rtl="0" algn="ctr">
              <a:lnSpc>
                <a:spcPct val="100000"/>
              </a:lnSpc>
              <a:spcBef>
                <a:spcPts val="0"/>
              </a:spcBef>
              <a:spcAft>
                <a:spcPts val="0"/>
              </a:spcAft>
              <a:buClr>
                <a:schemeClr val="lt1"/>
              </a:buClr>
              <a:buSzPts val="1600"/>
              <a:buNone/>
              <a:defRPr sz="1600">
                <a:solidFill>
                  <a:schemeClr val="lt1"/>
                </a:solidFill>
              </a:defRPr>
            </a:lvl6pPr>
            <a:lvl7pPr lvl="6" rtl="0" algn="ctr">
              <a:lnSpc>
                <a:spcPct val="100000"/>
              </a:lnSpc>
              <a:spcBef>
                <a:spcPts val="0"/>
              </a:spcBef>
              <a:spcAft>
                <a:spcPts val="0"/>
              </a:spcAft>
              <a:buClr>
                <a:schemeClr val="lt1"/>
              </a:buClr>
              <a:buSzPts val="1600"/>
              <a:buNone/>
              <a:defRPr sz="1600">
                <a:solidFill>
                  <a:schemeClr val="lt1"/>
                </a:solidFill>
              </a:defRPr>
            </a:lvl7pPr>
            <a:lvl8pPr lvl="7" rtl="0" algn="ctr">
              <a:lnSpc>
                <a:spcPct val="100000"/>
              </a:lnSpc>
              <a:spcBef>
                <a:spcPts val="0"/>
              </a:spcBef>
              <a:spcAft>
                <a:spcPts val="0"/>
              </a:spcAft>
              <a:buClr>
                <a:schemeClr val="lt1"/>
              </a:buClr>
              <a:buSzPts val="1600"/>
              <a:buNone/>
              <a:defRPr sz="1600">
                <a:solidFill>
                  <a:schemeClr val="lt1"/>
                </a:solidFill>
              </a:defRPr>
            </a:lvl8pPr>
            <a:lvl9pPr lvl="8" rtl="0" algn="ctr">
              <a:lnSpc>
                <a:spcPct val="100000"/>
              </a:lnSpc>
              <a:spcBef>
                <a:spcPts val="0"/>
              </a:spcBef>
              <a:spcAft>
                <a:spcPts val="0"/>
              </a:spcAft>
              <a:buClr>
                <a:schemeClr val="lt1"/>
              </a:buClr>
              <a:buSzPts val="1600"/>
              <a:buNone/>
              <a:defRPr sz="1600">
                <a:solidFill>
                  <a:schemeClr val="lt1"/>
                </a:solidFill>
              </a:defRPr>
            </a:lvl9pPr>
          </a:lstStyle>
          <a:p/>
        </p:txBody>
      </p:sp>
      <p:sp>
        <p:nvSpPr>
          <p:cNvPr id="16" name="Google Shape;1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rgbClr val="77A756"/>
        </a:solidFill>
      </p:bgPr>
    </p:bg>
    <p:spTree>
      <p:nvGrpSpPr>
        <p:cNvPr id="81" name="Shape 81"/>
        <p:cNvGrpSpPr/>
        <p:nvPr/>
      </p:nvGrpSpPr>
      <p:grpSpPr>
        <a:xfrm>
          <a:off x="0" y="0"/>
          <a:ext cx="0" cy="0"/>
          <a:chOff x="0" y="0"/>
          <a:chExt cx="0" cy="0"/>
        </a:xfrm>
      </p:grpSpPr>
      <p:grpSp>
        <p:nvGrpSpPr>
          <p:cNvPr id="82" name="Google Shape;82;p11"/>
          <p:cNvGrpSpPr/>
          <p:nvPr/>
        </p:nvGrpSpPr>
        <p:grpSpPr>
          <a:xfrm>
            <a:off x="5959222" y="4119576"/>
            <a:ext cx="2520952" cy="1024165"/>
            <a:chOff x="6917201" y="0"/>
            <a:chExt cx="2227777" cy="863400"/>
          </a:xfrm>
        </p:grpSpPr>
        <p:sp>
          <p:nvSpPr>
            <p:cNvPr id="83" name="Google Shape;83;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6" name="Google Shape;86;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8600"/>
              <a:buNone/>
              <a:defRPr sz="8600">
                <a:solidFill>
                  <a:srgbClr val="FFFFFF"/>
                </a:solidFill>
              </a:defRPr>
            </a:lvl1pPr>
            <a:lvl2pPr lvl="1" rtl="0" algn="ctr">
              <a:spcBef>
                <a:spcPts val="0"/>
              </a:spcBef>
              <a:spcAft>
                <a:spcPts val="0"/>
              </a:spcAft>
              <a:buClr>
                <a:srgbClr val="FFFFFF"/>
              </a:buClr>
              <a:buSzPts val="8600"/>
              <a:buNone/>
              <a:defRPr sz="8600">
                <a:solidFill>
                  <a:srgbClr val="FFFFFF"/>
                </a:solidFill>
              </a:defRPr>
            </a:lvl2pPr>
            <a:lvl3pPr lvl="2" rtl="0" algn="ctr">
              <a:spcBef>
                <a:spcPts val="0"/>
              </a:spcBef>
              <a:spcAft>
                <a:spcPts val="0"/>
              </a:spcAft>
              <a:buClr>
                <a:srgbClr val="FFFFFF"/>
              </a:buClr>
              <a:buSzPts val="8600"/>
              <a:buNone/>
              <a:defRPr sz="8600">
                <a:solidFill>
                  <a:srgbClr val="FFFFFF"/>
                </a:solidFill>
              </a:defRPr>
            </a:lvl3pPr>
            <a:lvl4pPr lvl="3" rtl="0" algn="ctr">
              <a:spcBef>
                <a:spcPts val="0"/>
              </a:spcBef>
              <a:spcAft>
                <a:spcPts val="0"/>
              </a:spcAft>
              <a:buClr>
                <a:srgbClr val="FFFFFF"/>
              </a:buClr>
              <a:buSzPts val="8600"/>
              <a:buNone/>
              <a:defRPr sz="8600">
                <a:solidFill>
                  <a:srgbClr val="FFFFFF"/>
                </a:solidFill>
              </a:defRPr>
            </a:lvl4pPr>
            <a:lvl5pPr lvl="4" rtl="0" algn="ctr">
              <a:spcBef>
                <a:spcPts val="0"/>
              </a:spcBef>
              <a:spcAft>
                <a:spcPts val="0"/>
              </a:spcAft>
              <a:buClr>
                <a:srgbClr val="FFFFFF"/>
              </a:buClr>
              <a:buSzPts val="8600"/>
              <a:buNone/>
              <a:defRPr sz="8600">
                <a:solidFill>
                  <a:srgbClr val="FFFFFF"/>
                </a:solidFill>
              </a:defRPr>
            </a:lvl5pPr>
            <a:lvl6pPr lvl="5" rtl="0" algn="ctr">
              <a:spcBef>
                <a:spcPts val="0"/>
              </a:spcBef>
              <a:spcAft>
                <a:spcPts val="0"/>
              </a:spcAft>
              <a:buClr>
                <a:srgbClr val="FFFFFF"/>
              </a:buClr>
              <a:buSzPts val="8600"/>
              <a:buNone/>
              <a:defRPr sz="8600">
                <a:solidFill>
                  <a:srgbClr val="FFFFFF"/>
                </a:solidFill>
              </a:defRPr>
            </a:lvl6pPr>
            <a:lvl7pPr lvl="6" rtl="0" algn="ctr">
              <a:spcBef>
                <a:spcPts val="0"/>
              </a:spcBef>
              <a:spcAft>
                <a:spcPts val="0"/>
              </a:spcAft>
              <a:buClr>
                <a:srgbClr val="FFFFFF"/>
              </a:buClr>
              <a:buSzPts val="8600"/>
              <a:buNone/>
              <a:defRPr sz="8600">
                <a:solidFill>
                  <a:srgbClr val="FFFFFF"/>
                </a:solidFill>
              </a:defRPr>
            </a:lvl7pPr>
            <a:lvl8pPr lvl="7" rtl="0" algn="ctr">
              <a:spcBef>
                <a:spcPts val="0"/>
              </a:spcBef>
              <a:spcAft>
                <a:spcPts val="0"/>
              </a:spcAft>
              <a:buClr>
                <a:srgbClr val="FFFFFF"/>
              </a:buClr>
              <a:buSzPts val="8600"/>
              <a:buNone/>
              <a:defRPr sz="8600">
                <a:solidFill>
                  <a:srgbClr val="FFFFFF"/>
                </a:solidFill>
              </a:defRPr>
            </a:lvl8pPr>
            <a:lvl9pPr lvl="8" rtl="0" algn="ctr">
              <a:spcBef>
                <a:spcPts val="0"/>
              </a:spcBef>
              <a:spcAft>
                <a:spcPts val="0"/>
              </a:spcAft>
              <a:buClr>
                <a:srgbClr val="FFFFFF"/>
              </a:buClr>
              <a:buSzPts val="8600"/>
              <a:buNone/>
              <a:defRPr sz="8600">
                <a:solidFill>
                  <a:srgbClr val="FFFFFF"/>
                </a:solidFill>
              </a:defRPr>
            </a:lvl9pPr>
          </a:lstStyle>
          <a:p>
            <a:r>
              <a:t>xx%</a:t>
            </a:r>
          </a:p>
        </p:txBody>
      </p:sp>
      <p:sp>
        <p:nvSpPr>
          <p:cNvPr id="87" name="Google Shape;87;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rtl="0" algn="ctr">
              <a:spcBef>
                <a:spcPts val="0"/>
              </a:spcBef>
              <a:spcAft>
                <a:spcPts val="0"/>
              </a:spcAft>
              <a:buSzPts val="1300"/>
              <a:buChar char="●"/>
              <a:defRPr/>
            </a:lvl1pPr>
            <a:lvl2pPr indent="-298450" lvl="1" marL="914400" rtl="0" algn="ctr">
              <a:spcBef>
                <a:spcPts val="1600"/>
              </a:spcBef>
              <a:spcAft>
                <a:spcPts val="0"/>
              </a:spcAft>
              <a:buSzPts val="1100"/>
              <a:buChar char="○"/>
              <a:defRPr/>
            </a:lvl2pPr>
            <a:lvl3pPr indent="-298450" lvl="2" marL="1371600" rtl="0" algn="ctr">
              <a:spcBef>
                <a:spcPts val="1600"/>
              </a:spcBef>
              <a:spcAft>
                <a:spcPts val="0"/>
              </a:spcAft>
              <a:buSzPts val="1100"/>
              <a:buChar char="■"/>
              <a:defRPr/>
            </a:lvl3pPr>
            <a:lvl4pPr indent="-298450" lvl="3" marL="1828800" rtl="0" algn="ctr">
              <a:spcBef>
                <a:spcPts val="1600"/>
              </a:spcBef>
              <a:spcAft>
                <a:spcPts val="0"/>
              </a:spcAft>
              <a:buSzPts val="1100"/>
              <a:buChar char="●"/>
              <a:defRPr/>
            </a:lvl4pPr>
            <a:lvl5pPr indent="-298450" lvl="4" marL="2286000" rtl="0" algn="ctr">
              <a:spcBef>
                <a:spcPts val="1600"/>
              </a:spcBef>
              <a:spcAft>
                <a:spcPts val="0"/>
              </a:spcAft>
              <a:buSzPts val="1100"/>
              <a:buChar char="○"/>
              <a:defRPr/>
            </a:lvl5pPr>
            <a:lvl6pPr indent="-298450" lvl="5" marL="2743200" rtl="0" algn="ctr">
              <a:spcBef>
                <a:spcPts val="1600"/>
              </a:spcBef>
              <a:spcAft>
                <a:spcPts val="0"/>
              </a:spcAft>
              <a:buSzPts val="1100"/>
              <a:buChar char="■"/>
              <a:defRPr/>
            </a:lvl6pPr>
            <a:lvl7pPr indent="-298450" lvl="6" marL="3200400" rtl="0" algn="ctr">
              <a:spcBef>
                <a:spcPts val="1600"/>
              </a:spcBef>
              <a:spcAft>
                <a:spcPts val="0"/>
              </a:spcAft>
              <a:buSzPts val="1100"/>
              <a:buChar char="●"/>
              <a:defRPr/>
            </a:lvl7pPr>
            <a:lvl8pPr indent="-298450" lvl="7" marL="3657600" rtl="0" algn="ctr">
              <a:spcBef>
                <a:spcPts val="1600"/>
              </a:spcBef>
              <a:spcAft>
                <a:spcPts val="0"/>
              </a:spcAft>
              <a:buSzPts val="1100"/>
              <a:buChar char="○"/>
              <a:defRPr/>
            </a:lvl8pPr>
            <a:lvl9pPr indent="-298450" lvl="8" marL="4114800" rtl="0" algn="ctr">
              <a:spcBef>
                <a:spcPts val="1600"/>
              </a:spcBef>
              <a:spcAft>
                <a:spcPts val="1600"/>
              </a:spcAft>
              <a:buSzPts val="1100"/>
              <a:buChar char="■"/>
              <a:defRPr/>
            </a:lvl9pPr>
          </a:lstStyle>
          <a:p/>
        </p:txBody>
      </p:sp>
      <p:sp>
        <p:nvSpPr>
          <p:cNvPr id="88" name="Google Shape;88;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9" name="Shape 89"/>
        <p:cNvGrpSpPr/>
        <p:nvPr/>
      </p:nvGrpSpPr>
      <p:grpSpPr>
        <a:xfrm>
          <a:off x="0" y="0"/>
          <a:ext cx="0" cy="0"/>
          <a:chOff x="0" y="0"/>
          <a:chExt cx="0" cy="0"/>
        </a:xfrm>
      </p:grpSpPr>
      <p:sp>
        <p:nvSpPr>
          <p:cNvPr id="90" name="Google Shape;90;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rgbClr val="663399"/>
        </a:solidFill>
      </p:bgPr>
    </p:bg>
    <p:spTree>
      <p:nvGrpSpPr>
        <p:cNvPr id="17" name="Shape 17"/>
        <p:cNvGrpSpPr/>
        <p:nvPr/>
      </p:nvGrpSpPr>
      <p:grpSpPr>
        <a:xfrm>
          <a:off x="0" y="0"/>
          <a:ext cx="0" cy="0"/>
          <a:chOff x="0" y="0"/>
          <a:chExt cx="0" cy="0"/>
        </a:xfrm>
      </p:grpSpPr>
      <p:sp>
        <p:nvSpPr>
          <p:cNvPr id="18" name="Google Shape;1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77A756"/>
              </a:buClr>
              <a:buSzPts val="3200"/>
              <a:buNone/>
              <a:defRPr sz="3200">
                <a:solidFill>
                  <a:srgbClr val="77A756"/>
                </a:solidFill>
              </a:defRPr>
            </a:lvl1pPr>
            <a:lvl2pPr lvl="1" rtl="0" algn="ctr">
              <a:spcBef>
                <a:spcPts val="0"/>
              </a:spcBef>
              <a:spcAft>
                <a:spcPts val="0"/>
              </a:spcAft>
              <a:buClr>
                <a:schemeClr val="dk2"/>
              </a:buClr>
              <a:buSzPts val="3200"/>
              <a:buNone/>
              <a:defRPr sz="3200">
                <a:solidFill>
                  <a:schemeClr val="dk2"/>
                </a:solidFill>
              </a:defRPr>
            </a:lvl2pPr>
            <a:lvl3pPr lvl="2" rtl="0" algn="ctr">
              <a:spcBef>
                <a:spcPts val="0"/>
              </a:spcBef>
              <a:spcAft>
                <a:spcPts val="0"/>
              </a:spcAft>
              <a:buClr>
                <a:schemeClr val="dk2"/>
              </a:buClr>
              <a:buSzPts val="3200"/>
              <a:buNone/>
              <a:defRPr sz="3200">
                <a:solidFill>
                  <a:schemeClr val="dk2"/>
                </a:solidFill>
              </a:defRPr>
            </a:lvl3pPr>
            <a:lvl4pPr lvl="3" rtl="0" algn="ctr">
              <a:spcBef>
                <a:spcPts val="0"/>
              </a:spcBef>
              <a:spcAft>
                <a:spcPts val="0"/>
              </a:spcAft>
              <a:buClr>
                <a:schemeClr val="dk2"/>
              </a:buClr>
              <a:buSzPts val="3200"/>
              <a:buNone/>
              <a:defRPr sz="3200">
                <a:solidFill>
                  <a:schemeClr val="dk2"/>
                </a:solidFill>
              </a:defRPr>
            </a:lvl4pPr>
            <a:lvl5pPr lvl="4" rtl="0" algn="ctr">
              <a:spcBef>
                <a:spcPts val="0"/>
              </a:spcBef>
              <a:spcAft>
                <a:spcPts val="0"/>
              </a:spcAft>
              <a:buClr>
                <a:schemeClr val="dk2"/>
              </a:buClr>
              <a:buSzPts val="3200"/>
              <a:buNone/>
              <a:defRPr sz="3200">
                <a:solidFill>
                  <a:schemeClr val="dk2"/>
                </a:solidFill>
              </a:defRPr>
            </a:lvl5pPr>
            <a:lvl6pPr lvl="5" rtl="0" algn="ctr">
              <a:spcBef>
                <a:spcPts val="0"/>
              </a:spcBef>
              <a:spcAft>
                <a:spcPts val="0"/>
              </a:spcAft>
              <a:buClr>
                <a:schemeClr val="dk2"/>
              </a:buClr>
              <a:buSzPts val="3200"/>
              <a:buNone/>
              <a:defRPr sz="3200">
                <a:solidFill>
                  <a:schemeClr val="dk2"/>
                </a:solidFill>
              </a:defRPr>
            </a:lvl6pPr>
            <a:lvl7pPr lvl="6" rtl="0" algn="ctr">
              <a:spcBef>
                <a:spcPts val="0"/>
              </a:spcBef>
              <a:spcAft>
                <a:spcPts val="0"/>
              </a:spcAft>
              <a:buClr>
                <a:schemeClr val="dk2"/>
              </a:buClr>
              <a:buSzPts val="3200"/>
              <a:buNone/>
              <a:defRPr sz="3200">
                <a:solidFill>
                  <a:schemeClr val="dk2"/>
                </a:solidFill>
              </a:defRPr>
            </a:lvl7pPr>
            <a:lvl8pPr lvl="7" rtl="0" algn="ctr">
              <a:spcBef>
                <a:spcPts val="0"/>
              </a:spcBef>
              <a:spcAft>
                <a:spcPts val="0"/>
              </a:spcAft>
              <a:buClr>
                <a:schemeClr val="dk2"/>
              </a:buClr>
              <a:buSzPts val="3200"/>
              <a:buNone/>
              <a:defRPr sz="3200">
                <a:solidFill>
                  <a:schemeClr val="dk2"/>
                </a:solidFill>
              </a:defRPr>
            </a:lvl8pPr>
            <a:lvl9pPr lvl="8" rtl="0" algn="ctr">
              <a:spcBef>
                <a:spcPts val="0"/>
              </a:spcBef>
              <a:spcAft>
                <a:spcPts val="0"/>
              </a:spcAft>
              <a:buClr>
                <a:schemeClr val="dk2"/>
              </a:buClr>
              <a:buSzPts val="3200"/>
              <a:buNone/>
              <a:defRPr sz="3200">
                <a:solidFill>
                  <a:schemeClr val="dk2"/>
                </a:solidFill>
              </a:defRPr>
            </a:lvl9pPr>
          </a:lstStyle>
          <a:p/>
        </p:txBody>
      </p:sp>
      <p:sp>
        <p:nvSpPr>
          <p:cNvPr id="20" name="Google Shape;20;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rgbClr val="663399"/>
        </a:solidFill>
      </p:bgPr>
    </p:bg>
    <p:spTree>
      <p:nvGrpSpPr>
        <p:cNvPr id="21" name="Shape 21"/>
        <p:cNvGrpSpPr/>
        <p:nvPr/>
      </p:nvGrpSpPr>
      <p:grpSpPr>
        <a:xfrm>
          <a:off x="0" y="0"/>
          <a:ext cx="0" cy="0"/>
          <a:chOff x="0" y="0"/>
          <a:chExt cx="0" cy="0"/>
        </a:xfrm>
      </p:grpSpPr>
      <p:sp>
        <p:nvSpPr>
          <p:cNvPr id="22" name="Google Shape;22;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None/>
              <a:defRPr sz="3000">
                <a:solidFill>
                  <a:srgbClr val="663399"/>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26" name="Google Shape;26;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Clr>
                <a:srgbClr val="000000"/>
              </a:buClr>
              <a:buSzPts val="1300"/>
              <a:buChar char="●"/>
              <a:defRPr>
                <a:solidFill>
                  <a:srgbClr val="000000"/>
                </a:solidFill>
              </a:defRPr>
            </a:lvl1pPr>
            <a:lvl2pPr indent="-298450" lvl="1" marL="914400" rtl="0">
              <a:spcBef>
                <a:spcPts val="1600"/>
              </a:spcBef>
              <a:spcAft>
                <a:spcPts val="0"/>
              </a:spcAft>
              <a:buClr>
                <a:srgbClr val="000000"/>
              </a:buClr>
              <a:buSzPts val="1100"/>
              <a:buChar char="○"/>
              <a:defRPr>
                <a:solidFill>
                  <a:srgbClr val="000000"/>
                </a:solidFill>
              </a:defRPr>
            </a:lvl2pPr>
            <a:lvl3pPr indent="-298450" lvl="2" marL="1371600" rtl="0">
              <a:spcBef>
                <a:spcPts val="1600"/>
              </a:spcBef>
              <a:spcAft>
                <a:spcPts val="0"/>
              </a:spcAft>
              <a:buClr>
                <a:srgbClr val="000000"/>
              </a:buClr>
              <a:buSzPts val="1100"/>
              <a:buChar char="■"/>
              <a:defRPr>
                <a:solidFill>
                  <a:srgbClr val="000000"/>
                </a:solidFill>
              </a:defRPr>
            </a:lvl3pPr>
            <a:lvl4pPr indent="-298450" lvl="3" marL="1828800" rtl="0">
              <a:spcBef>
                <a:spcPts val="1600"/>
              </a:spcBef>
              <a:spcAft>
                <a:spcPts val="0"/>
              </a:spcAft>
              <a:buClr>
                <a:srgbClr val="000000"/>
              </a:buClr>
              <a:buSzPts val="1100"/>
              <a:buChar char="●"/>
              <a:defRPr>
                <a:solidFill>
                  <a:srgbClr val="000000"/>
                </a:solidFill>
              </a:defRPr>
            </a:lvl4pPr>
            <a:lvl5pPr indent="-298450" lvl="4" marL="2286000" rtl="0">
              <a:spcBef>
                <a:spcPts val="1600"/>
              </a:spcBef>
              <a:spcAft>
                <a:spcPts val="0"/>
              </a:spcAft>
              <a:buClr>
                <a:srgbClr val="000000"/>
              </a:buClr>
              <a:buSzPts val="1100"/>
              <a:buChar char="○"/>
              <a:defRPr>
                <a:solidFill>
                  <a:srgbClr val="000000"/>
                </a:solidFill>
              </a:defRPr>
            </a:lvl5pPr>
            <a:lvl6pPr indent="-298450" lvl="5" marL="2743200" rtl="0">
              <a:spcBef>
                <a:spcPts val="1600"/>
              </a:spcBef>
              <a:spcAft>
                <a:spcPts val="0"/>
              </a:spcAft>
              <a:buClr>
                <a:srgbClr val="000000"/>
              </a:buClr>
              <a:buSzPts val="1100"/>
              <a:buChar char="■"/>
              <a:defRPr>
                <a:solidFill>
                  <a:srgbClr val="000000"/>
                </a:solidFill>
              </a:defRPr>
            </a:lvl6pPr>
            <a:lvl7pPr indent="-298450" lvl="6" marL="3200400" rtl="0">
              <a:spcBef>
                <a:spcPts val="1600"/>
              </a:spcBef>
              <a:spcAft>
                <a:spcPts val="0"/>
              </a:spcAft>
              <a:buClr>
                <a:srgbClr val="000000"/>
              </a:buClr>
              <a:buSzPts val="1100"/>
              <a:buChar char="●"/>
              <a:defRPr>
                <a:solidFill>
                  <a:srgbClr val="000000"/>
                </a:solidFill>
              </a:defRPr>
            </a:lvl7pPr>
            <a:lvl8pPr indent="-298450" lvl="7" marL="3657600" rtl="0">
              <a:spcBef>
                <a:spcPts val="1600"/>
              </a:spcBef>
              <a:spcAft>
                <a:spcPts val="0"/>
              </a:spcAft>
              <a:buClr>
                <a:srgbClr val="000000"/>
              </a:buClr>
              <a:buSzPts val="1100"/>
              <a:buChar char="○"/>
              <a:defRPr>
                <a:solidFill>
                  <a:srgbClr val="000000"/>
                </a:solidFill>
              </a:defRPr>
            </a:lvl8pPr>
            <a:lvl9pPr indent="-298450" lvl="8" marL="4114800" rtl="0">
              <a:spcBef>
                <a:spcPts val="1600"/>
              </a:spcBef>
              <a:spcAft>
                <a:spcPts val="1600"/>
              </a:spcAft>
              <a:buClr>
                <a:srgbClr val="000000"/>
              </a:buClr>
              <a:buSzPts val="1100"/>
              <a:buChar char="■"/>
              <a:defRPr>
                <a:solidFill>
                  <a:srgbClr val="000000"/>
                </a:solidFill>
              </a:defRPr>
            </a:lvl9pPr>
          </a:lstStyle>
          <a:p/>
        </p:txBody>
      </p:sp>
      <p:sp>
        <p:nvSpPr>
          <p:cNvPr id="27" name="Google Shape;27;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rgbClr val="663399"/>
        </a:solidFill>
      </p:bgPr>
    </p:bg>
    <p:spTree>
      <p:nvGrpSpPr>
        <p:cNvPr id="28" name="Shape 28"/>
        <p:cNvGrpSpPr/>
        <p:nvPr/>
      </p:nvGrpSpPr>
      <p:grpSpPr>
        <a:xfrm>
          <a:off x="0" y="0"/>
          <a:ext cx="0" cy="0"/>
          <a:chOff x="0" y="0"/>
          <a:chExt cx="0" cy="0"/>
        </a:xfrm>
      </p:grpSpPr>
      <p:sp>
        <p:nvSpPr>
          <p:cNvPr id="29" name="Google Shape;29;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5"/>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Font typeface="Roboto Slab"/>
              <a:buNone/>
              <a:defRPr sz="3000">
                <a:solidFill>
                  <a:srgbClr val="663399"/>
                </a:solidFill>
                <a:latin typeface="Roboto Slab"/>
                <a:ea typeface="Roboto Slab"/>
                <a:cs typeface="Roboto Slab"/>
                <a:sym typeface="Roboto Slab"/>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33" name="Google Shape;33;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4" name="Google Shape;34;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5" name="Google Shape;35;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rgbClr val="663399"/>
        </a:solidFill>
      </p:bgPr>
    </p:bg>
    <p:spTree>
      <p:nvGrpSpPr>
        <p:cNvPr id="36" name="Shape 36"/>
        <p:cNvGrpSpPr/>
        <p:nvPr/>
      </p:nvGrpSpPr>
      <p:grpSpPr>
        <a:xfrm>
          <a:off x="0" y="0"/>
          <a:ext cx="0" cy="0"/>
          <a:chOff x="0" y="0"/>
          <a:chExt cx="0" cy="0"/>
        </a:xfrm>
      </p:grpSpPr>
      <p:sp>
        <p:nvSpPr>
          <p:cNvPr id="37" name="Google Shape;37;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6"/>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1" name="Google Shape;41;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rgbClr val="663399"/>
        </a:solidFill>
      </p:bgPr>
    </p:bg>
    <p:spTree>
      <p:nvGrpSpPr>
        <p:cNvPr id="42" name="Shape 42"/>
        <p:cNvGrpSpPr/>
        <p:nvPr/>
      </p:nvGrpSpPr>
      <p:grpSpPr>
        <a:xfrm>
          <a:off x="0" y="0"/>
          <a:ext cx="0" cy="0"/>
          <a:chOff x="0" y="0"/>
          <a:chExt cx="0" cy="0"/>
        </a:xfrm>
      </p:grpSpPr>
      <p:sp>
        <p:nvSpPr>
          <p:cNvPr id="43" name="Google Shape;43;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7"/>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7" name="Google Shape;47;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48" name="Google Shape;48;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49" name="Shape 49"/>
        <p:cNvGrpSpPr/>
        <p:nvPr/>
      </p:nvGrpSpPr>
      <p:grpSpPr>
        <a:xfrm>
          <a:off x="0" y="0"/>
          <a:ext cx="0" cy="0"/>
          <a:chOff x="0" y="0"/>
          <a:chExt cx="0" cy="0"/>
        </a:xfrm>
      </p:grpSpPr>
      <p:sp>
        <p:nvSpPr>
          <p:cNvPr id="50" name="Google Shape;50;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 name="Google Shape;52;p8"/>
          <p:cNvGrpSpPr/>
          <p:nvPr/>
        </p:nvGrpSpPr>
        <p:grpSpPr>
          <a:xfrm>
            <a:off x="255991" y="-118"/>
            <a:ext cx="2251347" cy="1043408"/>
            <a:chOff x="3961956" y="4383950"/>
            <a:chExt cx="1160548" cy="548700"/>
          </a:xfrm>
        </p:grpSpPr>
        <p:sp>
          <p:nvSpPr>
            <p:cNvPr id="53" name="Google Shape;53;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 name="Google Shape;56;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 name="Google Shape;57;p8"/>
          <p:cNvGrpSpPr/>
          <p:nvPr/>
        </p:nvGrpSpPr>
        <p:grpSpPr>
          <a:xfrm>
            <a:off x="34934" y="4522125"/>
            <a:ext cx="1593306" cy="617072"/>
            <a:chOff x="6917201" y="0"/>
            <a:chExt cx="2227777" cy="863400"/>
          </a:xfrm>
        </p:grpSpPr>
        <p:sp>
          <p:nvSpPr>
            <p:cNvPr id="58" name="Google Shape;58;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 name="Google Shape;61;p8"/>
          <p:cNvGrpSpPr/>
          <p:nvPr/>
        </p:nvGrpSpPr>
        <p:grpSpPr>
          <a:xfrm>
            <a:off x="5886353" y="1243"/>
            <a:ext cx="3257455" cy="1261514"/>
            <a:chOff x="6917201" y="0"/>
            <a:chExt cx="2227777" cy="863400"/>
          </a:xfrm>
        </p:grpSpPr>
        <p:sp>
          <p:nvSpPr>
            <p:cNvPr id="62" name="Google Shape;62;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5" name="Google Shape;65;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200"/>
              <a:buNone/>
              <a:defRPr sz="3200"/>
            </a:lvl1pPr>
            <a:lvl2pPr lvl="1" rtl="0" algn="ctr">
              <a:spcBef>
                <a:spcPts val="0"/>
              </a:spcBef>
              <a:spcAft>
                <a:spcPts val="0"/>
              </a:spcAft>
              <a:buSzPts val="3200"/>
              <a:buNone/>
              <a:defRPr sz="3200"/>
            </a:lvl2pPr>
            <a:lvl3pPr lvl="2" rtl="0" algn="ctr">
              <a:spcBef>
                <a:spcPts val="0"/>
              </a:spcBef>
              <a:spcAft>
                <a:spcPts val="0"/>
              </a:spcAft>
              <a:buSzPts val="3200"/>
              <a:buNone/>
              <a:defRPr sz="3200"/>
            </a:lvl3pPr>
            <a:lvl4pPr lvl="3" rtl="0" algn="ctr">
              <a:spcBef>
                <a:spcPts val="0"/>
              </a:spcBef>
              <a:spcAft>
                <a:spcPts val="0"/>
              </a:spcAft>
              <a:buSzPts val="3200"/>
              <a:buNone/>
              <a:defRPr sz="3200"/>
            </a:lvl4pPr>
            <a:lvl5pPr lvl="4" rtl="0" algn="ctr">
              <a:spcBef>
                <a:spcPts val="0"/>
              </a:spcBef>
              <a:spcAft>
                <a:spcPts val="0"/>
              </a:spcAft>
              <a:buSzPts val="3200"/>
              <a:buNone/>
              <a:defRPr sz="3200"/>
            </a:lvl5pPr>
            <a:lvl6pPr lvl="5" rtl="0" algn="ctr">
              <a:spcBef>
                <a:spcPts val="0"/>
              </a:spcBef>
              <a:spcAft>
                <a:spcPts val="0"/>
              </a:spcAft>
              <a:buSzPts val="3200"/>
              <a:buNone/>
              <a:defRPr sz="3200"/>
            </a:lvl6pPr>
            <a:lvl7pPr lvl="6" rtl="0" algn="ctr">
              <a:spcBef>
                <a:spcPts val="0"/>
              </a:spcBef>
              <a:spcAft>
                <a:spcPts val="0"/>
              </a:spcAft>
              <a:buSzPts val="3200"/>
              <a:buNone/>
              <a:defRPr sz="3200"/>
            </a:lvl7pPr>
            <a:lvl8pPr lvl="7" rtl="0" algn="ctr">
              <a:spcBef>
                <a:spcPts val="0"/>
              </a:spcBef>
              <a:spcAft>
                <a:spcPts val="0"/>
              </a:spcAft>
              <a:buSzPts val="3200"/>
              <a:buNone/>
              <a:defRPr sz="3200"/>
            </a:lvl8pPr>
            <a:lvl9pPr lvl="8" rtl="0" algn="ctr">
              <a:spcBef>
                <a:spcPts val="0"/>
              </a:spcBef>
              <a:spcAft>
                <a:spcPts val="0"/>
              </a:spcAft>
              <a:buSzPts val="3200"/>
              <a:buNone/>
              <a:defRPr sz="3200"/>
            </a:lvl9pPr>
          </a:lstStyle>
          <a:p/>
        </p:txBody>
      </p:sp>
      <p:sp>
        <p:nvSpPr>
          <p:cNvPr id="66" name="Google Shape;66;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rgbClr val="663399"/>
        </a:solidFill>
      </p:bgPr>
    </p:bg>
    <p:spTree>
      <p:nvGrpSpPr>
        <p:cNvPr id="67" name="Shape 67"/>
        <p:cNvGrpSpPr/>
        <p:nvPr/>
      </p:nvGrpSpPr>
      <p:grpSpPr>
        <a:xfrm>
          <a:off x="0" y="0"/>
          <a:ext cx="0" cy="0"/>
          <a:chOff x="0" y="0"/>
          <a:chExt cx="0" cy="0"/>
        </a:xfrm>
      </p:grpSpPr>
      <p:sp>
        <p:nvSpPr>
          <p:cNvPr id="68" name="Google Shape;68;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9"/>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72" name="Google Shape;72;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rgbClr val="77A756"/>
              </a:buClr>
              <a:buSzPts val="1600"/>
              <a:buNone/>
              <a:defRPr sz="1600">
                <a:solidFill>
                  <a:srgbClr val="77A756"/>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73" name="Google Shape;73;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74" name="Google Shape;74;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rgbClr val="663399"/>
        </a:solidFill>
      </p:bgPr>
    </p:bg>
    <p:spTree>
      <p:nvGrpSpPr>
        <p:cNvPr id="75" name="Shape 75"/>
        <p:cNvGrpSpPr/>
        <p:nvPr/>
      </p:nvGrpSpPr>
      <p:grpSpPr>
        <a:xfrm>
          <a:off x="0" y="0"/>
          <a:ext cx="0" cy="0"/>
          <a:chOff x="0" y="0"/>
          <a:chExt cx="0" cy="0"/>
        </a:xfrm>
      </p:grpSpPr>
      <p:sp>
        <p:nvSpPr>
          <p:cNvPr id="76" name="Google Shape;76;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p:nvPr/>
        </p:nvSpPr>
        <p:spPr>
          <a:xfrm flipH="1">
            <a:off x="3582600" y="1550700"/>
            <a:ext cx="5561400" cy="35928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rtl="0">
              <a:lnSpc>
                <a:spcPct val="100000"/>
              </a:lnSpc>
              <a:spcBef>
                <a:spcPts val="0"/>
              </a:spcBef>
              <a:spcAft>
                <a:spcPts val="0"/>
              </a:spcAft>
              <a:buSzPts val="1300"/>
              <a:buNone/>
              <a:defRPr/>
            </a:lvl1pPr>
          </a:lstStyle>
          <a:p/>
        </p:txBody>
      </p:sp>
      <p:sp>
        <p:nvSpPr>
          <p:cNvPr id="80" name="Google Shape;80;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rgbClr val="663399"/>
              </a:buClr>
              <a:buSzPts val="2800"/>
              <a:buFont typeface="Roboto Slab"/>
              <a:buNone/>
              <a:defRPr sz="2800">
                <a:solidFill>
                  <a:srgbClr val="663399"/>
                </a:solidFill>
                <a:latin typeface="Roboto Slab"/>
                <a:ea typeface="Roboto Slab"/>
                <a:cs typeface="Roboto Slab"/>
                <a:sym typeface="Roboto Slab"/>
              </a:defRPr>
            </a:lvl1pPr>
            <a:lvl2pPr lvl="1"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rtl="0">
              <a:lnSpc>
                <a:spcPct val="115000"/>
              </a:lnSpc>
              <a:spcBef>
                <a:spcPts val="0"/>
              </a:spcBef>
              <a:spcAft>
                <a:spcPts val="0"/>
              </a:spcAft>
              <a:buSzPts val="1300"/>
              <a:buFont typeface="Roboto"/>
              <a:buChar char="●"/>
              <a:defRPr sz="1300">
                <a:latin typeface="Roboto"/>
                <a:ea typeface="Roboto"/>
                <a:cs typeface="Roboto"/>
                <a:sym typeface="Roboto"/>
              </a:defRPr>
            </a:lvl1pPr>
            <a:lvl2pPr indent="-298450" lvl="1" marL="914400" rtl="0">
              <a:lnSpc>
                <a:spcPct val="115000"/>
              </a:lnSpc>
              <a:spcBef>
                <a:spcPts val="1600"/>
              </a:spcBef>
              <a:spcAft>
                <a:spcPts val="0"/>
              </a:spcAft>
              <a:buSzPts val="1100"/>
              <a:buFont typeface="Roboto"/>
              <a:buChar char="○"/>
              <a:defRPr sz="1100">
                <a:latin typeface="Roboto"/>
                <a:ea typeface="Roboto"/>
                <a:cs typeface="Roboto"/>
                <a:sym typeface="Roboto"/>
              </a:defRPr>
            </a:lvl2pPr>
            <a:lvl3pPr indent="-298450" lvl="2" marL="1371600" rtl="0">
              <a:lnSpc>
                <a:spcPct val="115000"/>
              </a:lnSpc>
              <a:spcBef>
                <a:spcPts val="1600"/>
              </a:spcBef>
              <a:spcAft>
                <a:spcPts val="0"/>
              </a:spcAft>
              <a:buSzPts val="1100"/>
              <a:buFont typeface="Roboto"/>
              <a:buChar char="■"/>
              <a:defRPr sz="1100">
                <a:latin typeface="Roboto"/>
                <a:ea typeface="Roboto"/>
                <a:cs typeface="Roboto"/>
                <a:sym typeface="Roboto"/>
              </a:defRPr>
            </a:lvl3pPr>
            <a:lvl4pPr indent="-298450" lvl="3" marL="1828800" rtl="0">
              <a:lnSpc>
                <a:spcPct val="115000"/>
              </a:lnSpc>
              <a:spcBef>
                <a:spcPts val="1600"/>
              </a:spcBef>
              <a:spcAft>
                <a:spcPts val="0"/>
              </a:spcAft>
              <a:buSzPts val="1100"/>
              <a:buFont typeface="Roboto"/>
              <a:buChar char="●"/>
              <a:defRPr sz="1100">
                <a:latin typeface="Roboto"/>
                <a:ea typeface="Roboto"/>
                <a:cs typeface="Roboto"/>
                <a:sym typeface="Roboto"/>
              </a:defRPr>
            </a:lvl4pPr>
            <a:lvl5pPr indent="-298450" lvl="4" marL="2286000" rtl="0">
              <a:lnSpc>
                <a:spcPct val="115000"/>
              </a:lnSpc>
              <a:spcBef>
                <a:spcPts val="1600"/>
              </a:spcBef>
              <a:spcAft>
                <a:spcPts val="0"/>
              </a:spcAft>
              <a:buSzPts val="1100"/>
              <a:buFont typeface="Roboto"/>
              <a:buChar char="○"/>
              <a:defRPr sz="1100">
                <a:latin typeface="Roboto"/>
                <a:ea typeface="Roboto"/>
                <a:cs typeface="Roboto"/>
                <a:sym typeface="Roboto"/>
              </a:defRPr>
            </a:lvl5pPr>
            <a:lvl6pPr indent="-298450" lvl="5" marL="2743200" rtl="0">
              <a:lnSpc>
                <a:spcPct val="115000"/>
              </a:lnSpc>
              <a:spcBef>
                <a:spcPts val="1600"/>
              </a:spcBef>
              <a:spcAft>
                <a:spcPts val="0"/>
              </a:spcAft>
              <a:buSzPts val="1100"/>
              <a:buFont typeface="Roboto"/>
              <a:buChar char="■"/>
              <a:defRPr sz="1100">
                <a:latin typeface="Roboto"/>
                <a:ea typeface="Roboto"/>
                <a:cs typeface="Roboto"/>
                <a:sym typeface="Roboto"/>
              </a:defRPr>
            </a:lvl6pPr>
            <a:lvl7pPr indent="-298450" lvl="6" marL="3200400" rtl="0">
              <a:lnSpc>
                <a:spcPct val="115000"/>
              </a:lnSpc>
              <a:spcBef>
                <a:spcPts val="1600"/>
              </a:spcBef>
              <a:spcAft>
                <a:spcPts val="0"/>
              </a:spcAft>
              <a:buSzPts val="1100"/>
              <a:buFont typeface="Roboto"/>
              <a:buChar char="●"/>
              <a:defRPr sz="1100">
                <a:latin typeface="Roboto"/>
                <a:ea typeface="Roboto"/>
                <a:cs typeface="Roboto"/>
                <a:sym typeface="Roboto"/>
              </a:defRPr>
            </a:lvl7pPr>
            <a:lvl8pPr indent="-298450" lvl="7" marL="3657600" rtl="0">
              <a:lnSpc>
                <a:spcPct val="115000"/>
              </a:lnSpc>
              <a:spcBef>
                <a:spcPts val="1600"/>
              </a:spcBef>
              <a:spcAft>
                <a:spcPts val="0"/>
              </a:spcAft>
              <a:buSzPts val="1100"/>
              <a:buFont typeface="Roboto"/>
              <a:buChar char="○"/>
              <a:defRPr sz="1100">
                <a:latin typeface="Roboto"/>
                <a:ea typeface="Roboto"/>
                <a:cs typeface="Roboto"/>
                <a:sym typeface="Roboto"/>
              </a:defRPr>
            </a:lvl8pPr>
            <a:lvl9pPr indent="-298450" lvl="8" marL="4114800" rtl="0">
              <a:lnSpc>
                <a:spcPct val="115000"/>
              </a:lnSpc>
              <a:spcBef>
                <a:spcPts val="1600"/>
              </a:spcBef>
              <a:spcAft>
                <a:spcPts val="1600"/>
              </a:spcAft>
              <a:buSzPts val="1100"/>
              <a:buFont typeface="Roboto"/>
              <a:buChar char="■"/>
              <a:defRPr sz="1100">
                <a:latin typeface="Roboto"/>
                <a:ea typeface="Roboto"/>
                <a:cs typeface="Roboto"/>
                <a:sym typeface="Roboto"/>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Nunito"/>
                <a:ea typeface="Nunito"/>
                <a:cs typeface="Nunito"/>
                <a:sym typeface="Nunito"/>
              </a:defRPr>
            </a:lvl1pPr>
            <a:lvl2pPr lvl="1" rtl="0" algn="r">
              <a:buNone/>
              <a:defRPr sz="1000">
                <a:solidFill>
                  <a:schemeClr val="dk2"/>
                </a:solidFill>
                <a:latin typeface="Nunito"/>
                <a:ea typeface="Nunito"/>
                <a:cs typeface="Nunito"/>
                <a:sym typeface="Nunito"/>
              </a:defRPr>
            </a:lvl2pPr>
            <a:lvl3pPr lvl="2" rtl="0" algn="r">
              <a:buNone/>
              <a:defRPr sz="1000">
                <a:solidFill>
                  <a:schemeClr val="dk2"/>
                </a:solidFill>
                <a:latin typeface="Nunito"/>
                <a:ea typeface="Nunito"/>
                <a:cs typeface="Nunito"/>
                <a:sym typeface="Nunito"/>
              </a:defRPr>
            </a:lvl3pPr>
            <a:lvl4pPr lvl="3" rtl="0" algn="r">
              <a:buNone/>
              <a:defRPr sz="1000">
                <a:solidFill>
                  <a:schemeClr val="dk2"/>
                </a:solidFill>
                <a:latin typeface="Nunito"/>
                <a:ea typeface="Nunito"/>
                <a:cs typeface="Nunito"/>
                <a:sym typeface="Nunito"/>
              </a:defRPr>
            </a:lvl4pPr>
            <a:lvl5pPr lvl="4" rtl="0" algn="r">
              <a:buNone/>
              <a:defRPr sz="1000">
                <a:solidFill>
                  <a:schemeClr val="dk2"/>
                </a:solidFill>
                <a:latin typeface="Nunito"/>
                <a:ea typeface="Nunito"/>
                <a:cs typeface="Nunito"/>
                <a:sym typeface="Nunito"/>
              </a:defRPr>
            </a:lvl5pPr>
            <a:lvl6pPr lvl="5" rtl="0" algn="r">
              <a:buNone/>
              <a:defRPr sz="1000">
                <a:solidFill>
                  <a:schemeClr val="dk2"/>
                </a:solidFill>
                <a:latin typeface="Nunito"/>
                <a:ea typeface="Nunito"/>
                <a:cs typeface="Nunito"/>
                <a:sym typeface="Nunito"/>
              </a:defRPr>
            </a:lvl6pPr>
            <a:lvl7pPr lvl="6" rtl="0" algn="r">
              <a:buNone/>
              <a:defRPr sz="1000">
                <a:solidFill>
                  <a:schemeClr val="dk2"/>
                </a:solidFill>
                <a:latin typeface="Nunito"/>
                <a:ea typeface="Nunito"/>
                <a:cs typeface="Nunito"/>
                <a:sym typeface="Nunito"/>
              </a:defRPr>
            </a:lvl7pPr>
            <a:lvl8pPr lvl="7" rtl="0" algn="r">
              <a:buNone/>
              <a:defRPr sz="1000">
                <a:solidFill>
                  <a:schemeClr val="dk2"/>
                </a:solidFill>
                <a:latin typeface="Nunito"/>
                <a:ea typeface="Nunito"/>
                <a:cs typeface="Nunito"/>
                <a:sym typeface="Nunito"/>
              </a:defRPr>
            </a:lvl8pPr>
            <a:lvl9pPr lvl="8" rtl="0"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00FF"/>
        </a:solidFill>
      </p:bgPr>
    </p:bg>
    <p:spTree>
      <p:nvGrpSpPr>
        <p:cNvPr id="94" name="Shape 94"/>
        <p:cNvGrpSpPr/>
        <p:nvPr/>
      </p:nvGrpSpPr>
      <p:grpSpPr>
        <a:xfrm>
          <a:off x="0" y="0"/>
          <a:ext cx="0" cy="0"/>
          <a:chOff x="0" y="0"/>
          <a:chExt cx="0" cy="0"/>
        </a:xfrm>
      </p:grpSpPr>
      <p:sp>
        <p:nvSpPr>
          <p:cNvPr id="95" name="Google Shape;95;p13"/>
          <p:cNvSpPr txBox="1"/>
          <p:nvPr>
            <p:ph type="ctrTitle"/>
          </p:nvPr>
        </p:nvSpPr>
        <p:spPr>
          <a:xfrm>
            <a:off x="1276350" y="1847700"/>
            <a:ext cx="68961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t>Credit- </a:t>
            </a:r>
            <a:endParaRPr b="1"/>
          </a:p>
          <a:p>
            <a:pPr indent="0" lvl="0" marL="0" rtl="0" algn="ctr">
              <a:spcBef>
                <a:spcPts val="0"/>
              </a:spcBef>
              <a:spcAft>
                <a:spcPts val="0"/>
              </a:spcAft>
              <a:buNone/>
            </a:pPr>
            <a:r>
              <a:rPr b="1" lang="en"/>
              <a:t>Using Borrowed Money</a:t>
            </a:r>
            <a:endParaRPr b="1"/>
          </a:p>
        </p:txBody>
      </p:sp>
      <p:sp>
        <p:nvSpPr>
          <p:cNvPr id="96" name="Google Shape;96;p13"/>
          <p:cNvSpPr txBox="1"/>
          <p:nvPr/>
        </p:nvSpPr>
        <p:spPr>
          <a:xfrm>
            <a:off x="1955700" y="30960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a:solidFill>
                <a:srgbClr val="77A756"/>
              </a:solidFill>
              <a:latin typeface="Merriweather"/>
              <a:ea typeface="Merriweather"/>
              <a:cs typeface="Merriweather"/>
              <a:sym typeface="Merriweather"/>
            </a:endParaRPr>
          </a:p>
        </p:txBody>
      </p:sp>
      <p:pic>
        <p:nvPicPr>
          <p:cNvPr id="97" name="Google Shape;97;p13"/>
          <p:cNvPicPr preferRelativeResize="0"/>
          <p:nvPr/>
        </p:nvPicPr>
        <p:blipFill>
          <a:blip r:embed="rId3">
            <a:alphaModFix/>
          </a:blip>
          <a:stretch>
            <a:fillRect/>
          </a:stretch>
        </p:blipFill>
        <p:spPr>
          <a:xfrm>
            <a:off x="7537200" y="3625800"/>
            <a:ext cx="1405325" cy="1303850"/>
          </a:xfrm>
          <a:prstGeom prst="rect">
            <a:avLst/>
          </a:prstGeom>
          <a:noFill/>
          <a:ln>
            <a:noFill/>
          </a:ln>
        </p:spPr>
      </p:pic>
      <p:sp>
        <p:nvSpPr>
          <p:cNvPr id="98" name="Google Shape;98;p13"/>
          <p:cNvSpPr txBox="1"/>
          <p:nvPr/>
        </p:nvSpPr>
        <p:spPr>
          <a:xfrm>
            <a:off x="2108100" y="32484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77A756"/>
                </a:solidFill>
                <a:latin typeface="Merriweather"/>
                <a:ea typeface="Merriweather"/>
                <a:cs typeface="Merriweather"/>
                <a:sym typeface="Merriweather"/>
              </a:rPr>
              <a:t>Personal Finance Lab</a:t>
            </a:r>
            <a:endParaRPr b="1">
              <a:solidFill>
                <a:srgbClr val="77A756"/>
              </a:solidFill>
              <a:latin typeface="Merriweather"/>
              <a:ea typeface="Merriweather"/>
              <a:cs typeface="Merriweather"/>
              <a:sym typeface="Merriweathe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4"/>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Credit 101</a:t>
            </a:r>
            <a:endParaRPr b="1"/>
          </a:p>
        </p:txBody>
      </p:sp>
      <p:sp>
        <p:nvSpPr>
          <p:cNvPr id="104" name="Google Shape;104;p14"/>
          <p:cNvSpPr txBox="1"/>
          <p:nvPr>
            <p:ph idx="1" type="body"/>
          </p:nvPr>
        </p:nvSpPr>
        <p:spPr>
          <a:xfrm>
            <a:off x="278850" y="1123950"/>
            <a:ext cx="8586300" cy="2895600"/>
          </a:xfrm>
          <a:prstGeom prst="rect">
            <a:avLst/>
          </a:prstGeom>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b="1" lang="en" sz="1200"/>
              <a:t>Credit </a:t>
            </a:r>
            <a:endParaRPr b="1" sz="1200"/>
          </a:p>
          <a:p>
            <a:pPr indent="0" lvl="0" marL="0" rtl="0" algn="l">
              <a:lnSpc>
                <a:spcPct val="110000"/>
              </a:lnSpc>
              <a:spcBef>
                <a:spcPts val="400"/>
              </a:spcBef>
              <a:spcAft>
                <a:spcPts val="0"/>
              </a:spcAft>
              <a:buNone/>
            </a:pPr>
            <a:r>
              <a:rPr lang="en" sz="1200"/>
              <a:t>Credit is when you use borrowed money that you must pay back. The two forms we talk about are credit cards and </a:t>
            </a:r>
            <a:r>
              <a:rPr lang="en" sz="1200"/>
              <a:t>mortgage</a:t>
            </a:r>
            <a:endParaRPr sz="1200"/>
          </a:p>
          <a:p>
            <a:pPr indent="0" lvl="0" marL="0" rtl="0" algn="l">
              <a:lnSpc>
                <a:spcPct val="110000"/>
              </a:lnSpc>
              <a:spcBef>
                <a:spcPts val="400"/>
              </a:spcBef>
              <a:spcAft>
                <a:spcPts val="0"/>
              </a:spcAft>
              <a:buNone/>
            </a:pPr>
            <a:r>
              <a:rPr b="1" lang="en" sz="1200"/>
              <a:t>Principle</a:t>
            </a:r>
            <a:endParaRPr b="1" sz="1200"/>
          </a:p>
          <a:p>
            <a:pPr indent="0" lvl="0" marL="0" rtl="0" algn="l">
              <a:lnSpc>
                <a:spcPct val="140000"/>
              </a:lnSpc>
              <a:spcBef>
                <a:spcPts val="400"/>
              </a:spcBef>
              <a:spcAft>
                <a:spcPts val="0"/>
              </a:spcAft>
              <a:buNone/>
            </a:pPr>
            <a:r>
              <a:rPr lang="en" sz="1200"/>
              <a:t>This is the amount of money that you need to re-pay. This includes the amount you originally borrowed, plus any extra interest.</a:t>
            </a:r>
            <a:endParaRPr sz="1200"/>
          </a:p>
          <a:p>
            <a:pPr indent="0" lvl="0" marL="0" rtl="0" algn="l">
              <a:lnSpc>
                <a:spcPct val="110000"/>
              </a:lnSpc>
              <a:spcBef>
                <a:spcPts val="0"/>
              </a:spcBef>
              <a:spcAft>
                <a:spcPts val="0"/>
              </a:spcAft>
              <a:buNone/>
            </a:pPr>
            <a:r>
              <a:rPr b="1" lang="en" sz="1200"/>
              <a:t>Interest Rate</a:t>
            </a:r>
            <a:endParaRPr b="1" sz="1200"/>
          </a:p>
          <a:p>
            <a:pPr indent="0" lvl="0" marL="0" rtl="0" algn="l">
              <a:lnSpc>
                <a:spcPct val="140000"/>
              </a:lnSpc>
              <a:spcBef>
                <a:spcPts val="400"/>
              </a:spcBef>
              <a:spcAft>
                <a:spcPts val="0"/>
              </a:spcAft>
              <a:buNone/>
            </a:pPr>
            <a:r>
              <a:rPr lang="en" sz="1200"/>
              <a:t>This is how much you are charged for the right to use borrowed money. This is an annual interest rate.</a:t>
            </a:r>
            <a:endParaRPr sz="1200"/>
          </a:p>
          <a:p>
            <a:pPr indent="0" lvl="0" marL="0" rtl="0" algn="l">
              <a:lnSpc>
                <a:spcPct val="110000"/>
              </a:lnSpc>
              <a:spcBef>
                <a:spcPts val="0"/>
              </a:spcBef>
              <a:spcAft>
                <a:spcPts val="0"/>
              </a:spcAft>
              <a:buNone/>
            </a:pPr>
            <a:r>
              <a:rPr b="1" lang="en" sz="1200"/>
              <a:t>Credit Limit</a:t>
            </a:r>
            <a:endParaRPr b="1" sz="1200"/>
          </a:p>
          <a:p>
            <a:pPr indent="0" lvl="0" marL="0" rtl="0" algn="l">
              <a:lnSpc>
                <a:spcPct val="140000"/>
              </a:lnSpc>
              <a:spcBef>
                <a:spcPts val="400"/>
              </a:spcBef>
              <a:spcAft>
                <a:spcPts val="0"/>
              </a:spcAft>
              <a:buNone/>
            </a:pPr>
            <a:r>
              <a:rPr lang="en" sz="1200"/>
              <a:t>Your credit limit is the total amount you are allowed to borrow.</a:t>
            </a:r>
            <a:endParaRPr sz="1200"/>
          </a:p>
          <a:p>
            <a:pPr indent="0" lvl="0" marL="0" rtl="0" algn="l">
              <a:lnSpc>
                <a:spcPct val="110000"/>
              </a:lnSpc>
              <a:spcBef>
                <a:spcPts val="0"/>
              </a:spcBef>
              <a:spcAft>
                <a:spcPts val="0"/>
              </a:spcAft>
              <a:buNone/>
            </a:pPr>
            <a:r>
              <a:rPr b="1" lang="en" sz="1200"/>
              <a:t>Grace Period</a:t>
            </a:r>
            <a:endParaRPr b="1" sz="1200"/>
          </a:p>
          <a:p>
            <a:pPr indent="0" lvl="0" marL="0" rtl="0" algn="l">
              <a:lnSpc>
                <a:spcPct val="140000"/>
              </a:lnSpc>
              <a:spcBef>
                <a:spcPts val="400"/>
              </a:spcBef>
              <a:spcAft>
                <a:spcPts val="0"/>
              </a:spcAft>
              <a:buNone/>
            </a:pPr>
            <a:r>
              <a:rPr lang="en" sz="1200"/>
              <a:t>This is the time between when you borrow money and when interest begins to be charged on the principle.</a:t>
            </a:r>
            <a:endParaRPr sz="1200"/>
          </a:p>
          <a:p>
            <a:pPr indent="0" lvl="0" marL="0" rtl="0" algn="l">
              <a:lnSpc>
                <a:spcPct val="110000"/>
              </a:lnSpc>
              <a:spcBef>
                <a:spcPts val="0"/>
              </a:spcBef>
              <a:spcAft>
                <a:spcPts val="0"/>
              </a:spcAft>
              <a:buNone/>
            </a:pPr>
            <a:r>
              <a:rPr b="1" lang="en" sz="1200"/>
              <a:t>Minimum Payment</a:t>
            </a:r>
            <a:endParaRPr b="1" sz="1200"/>
          </a:p>
          <a:p>
            <a:pPr indent="0" lvl="0" marL="0" rtl="0" algn="l">
              <a:lnSpc>
                <a:spcPct val="140000"/>
              </a:lnSpc>
              <a:spcBef>
                <a:spcPts val="400"/>
              </a:spcBef>
              <a:spcAft>
                <a:spcPts val="0"/>
              </a:spcAft>
              <a:buNone/>
            </a:pPr>
            <a:r>
              <a:rPr lang="en" sz="1200"/>
              <a:t>This is the least amount you can pay back per month before your credit card company considers you defaulting on your debt. This is a percentage of your total principle balance.</a:t>
            </a:r>
            <a:endParaRPr sz="1200"/>
          </a:p>
          <a:p>
            <a:pPr indent="0" lvl="0" marL="0" rtl="0" algn="l">
              <a:spcBef>
                <a:spcPts val="0"/>
              </a:spcBef>
              <a:spcAft>
                <a:spcPts val="1600"/>
              </a:spcAft>
              <a:buNone/>
            </a:pPr>
            <a:r>
              <a:t/>
            </a:r>
            <a:endParaRPr/>
          </a:p>
        </p:txBody>
      </p:sp>
      <p:pic>
        <p:nvPicPr>
          <p:cNvPr id="105" name="Google Shape;105;p14"/>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5"/>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How it works?</a:t>
            </a:r>
            <a:endParaRPr b="1"/>
          </a:p>
        </p:txBody>
      </p:sp>
      <p:sp>
        <p:nvSpPr>
          <p:cNvPr id="111" name="Google Shape;111;p15"/>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Credit is based on trust</a:t>
            </a:r>
            <a:r>
              <a:rPr lang="en"/>
              <a:t>. </a:t>
            </a:r>
            <a:r>
              <a:rPr lang="en">
                <a:highlight>
                  <a:srgbClr val="FFFFFF"/>
                </a:highlight>
              </a:rPr>
              <a:t>You, as the borrower, ask a lender for a “line of credit”, or the ability to borrow money to use for your own needs, and you promise to pay it back. The lender will agree, with certain terms and conditions</a:t>
            </a:r>
            <a:endParaRPr>
              <a:highlight>
                <a:srgbClr val="FFFFFF"/>
              </a:highlight>
            </a:endParaRPr>
          </a:p>
          <a:p>
            <a:pPr indent="0" lvl="0" marL="0" rtl="0" algn="l">
              <a:spcBef>
                <a:spcPts val="1600"/>
              </a:spcBef>
              <a:spcAft>
                <a:spcPts val="0"/>
              </a:spcAft>
              <a:buNone/>
            </a:pPr>
            <a:r>
              <a:rPr b="1" lang="en">
                <a:highlight>
                  <a:srgbClr val="FFFFFF"/>
                </a:highlight>
              </a:rPr>
              <a:t>Credit Terms</a:t>
            </a:r>
            <a:endParaRPr b="1">
              <a:highlight>
                <a:srgbClr val="FFFFFF"/>
              </a:highlight>
            </a:endParaRPr>
          </a:p>
          <a:p>
            <a:pPr indent="0" lvl="0" marL="0" rtl="0" algn="l">
              <a:spcBef>
                <a:spcPts val="1600"/>
              </a:spcBef>
              <a:spcAft>
                <a:spcPts val="0"/>
              </a:spcAft>
              <a:buNone/>
            </a:pPr>
            <a:r>
              <a:rPr lang="en">
                <a:highlight>
                  <a:srgbClr val="FFFFFF"/>
                </a:highlight>
              </a:rPr>
              <a:t>Your </a:t>
            </a:r>
            <a:r>
              <a:rPr lang="en"/>
              <a:t>credit terms</a:t>
            </a:r>
            <a:r>
              <a:rPr lang="en">
                <a:highlight>
                  <a:srgbClr val="FFFFFF"/>
                </a:highlight>
              </a:rPr>
              <a:t> refers to how much you can borrow, and how expensive it is to borrow. Having good credit means, that you have higher credit limit, lower interest rates and other perks like rewards, cash back or flight miles. </a:t>
            </a:r>
            <a:endParaRPr>
              <a:highlight>
                <a:srgbClr val="FFFFFF"/>
              </a:highlight>
            </a:endParaRPr>
          </a:p>
          <a:p>
            <a:pPr indent="0" lvl="0" marL="0" rtl="0" algn="l">
              <a:spcBef>
                <a:spcPts val="1600"/>
              </a:spcBef>
              <a:spcAft>
                <a:spcPts val="0"/>
              </a:spcAft>
              <a:buNone/>
            </a:pPr>
            <a:r>
              <a:rPr b="1" lang="en">
                <a:highlight>
                  <a:srgbClr val="FFFFFF"/>
                </a:highlight>
              </a:rPr>
              <a:t>How to improve your terms </a:t>
            </a:r>
            <a:endParaRPr b="1">
              <a:highlight>
                <a:srgbClr val="FFFFFF"/>
              </a:highlight>
            </a:endParaRPr>
          </a:p>
          <a:p>
            <a:pPr indent="0" lvl="0" marL="0" rtl="0" algn="l">
              <a:spcBef>
                <a:spcPts val="1600"/>
              </a:spcBef>
              <a:spcAft>
                <a:spcPts val="0"/>
              </a:spcAft>
              <a:buNone/>
            </a:pPr>
            <a:r>
              <a:rPr lang="en">
                <a:highlight>
                  <a:srgbClr val="FFFFFF"/>
                </a:highlight>
              </a:rPr>
              <a:t>The best way to improve your terms is by using your card and paying it back on time. Creditors are trusting you when they loan you money and if you pay the loan back on time it builds trust and they will give you more benefits. </a:t>
            </a:r>
            <a:endParaRPr>
              <a:highlight>
                <a:srgbClr val="FFFFFF"/>
              </a:highlight>
            </a:endParaRPr>
          </a:p>
          <a:p>
            <a:pPr indent="0" lvl="0" marL="0" rtl="0" algn="l">
              <a:spcBef>
                <a:spcPts val="1600"/>
              </a:spcBef>
              <a:spcAft>
                <a:spcPts val="1600"/>
              </a:spcAft>
              <a:buNone/>
            </a:pPr>
            <a:r>
              <a:t/>
            </a:r>
            <a:endParaRPr sz="1050">
              <a:solidFill>
                <a:srgbClr val="58595B"/>
              </a:solidFill>
              <a:highlight>
                <a:srgbClr val="FFFFFF"/>
              </a:highlight>
              <a:latin typeface="Arial"/>
              <a:ea typeface="Arial"/>
              <a:cs typeface="Arial"/>
              <a:sym typeface="Arial"/>
            </a:endParaRPr>
          </a:p>
        </p:txBody>
      </p:sp>
      <p:pic>
        <p:nvPicPr>
          <p:cNvPr id="112" name="Google Shape;112;p15"/>
          <p:cNvPicPr preferRelativeResize="0"/>
          <p:nvPr/>
        </p:nvPicPr>
        <p:blipFill>
          <a:blip r:embed="rId3">
            <a:alphaModFix/>
          </a:blip>
          <a:stretch>
            <a:fillRect/>
          </a:stretch>
        </p:blipFill>
        <p:spPr>
          <a:xfrm>
            <a:off x="7978675" y="260925"/>
            <a:ext cx="914375" cy="1004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6"/>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Credit Card </a:t>
            </a:r>
            <a:endParaRPr b="1"/>
          </a:p>
        </p:txBody>
      </p:sp>
      <p:sp>
        <p:nvSpPr>
          <p:cNvPr id="118" name="Google Shape;118;p16"/>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is the breakdown and process of using a credit card: </a:t>
            </a:r>
            <a:endParaRPr/>
          </a:p>
          <a:p>
            <a:pPr indent="-311150" lvl="0" marL="457200" rtl="0" algn="l">
              <a:spcBef>
                <a:spcPts val="1600"/>
              </a:spcBef>
              <a:spcAft>
                <a:spcPts val="0"/>
              </a:spcAft>
              <a:buSzPts val="1300"/>
              <a:buChar char="●"/>
            </a:pPr>
            <a:r>
              <a:rPr lang="en"/>
              <a:t>You want to buy a new TV that costs $300</a:t>
            </a:r>
            <a:endParaRPr/>
          </a:p>
          <a:p>
            <a:pPr indent="-311150" lvl="0" marL="457200" rtl="0" algn="l">
              <a:spcBef>
                <a:spcPts val="0"/>
              </a:spcBef>
              <a:spcAft>
                <a:spcPts val="0"/>
              </a:spcAft>
              <a:buSzPts val="1300"/>
              <a:buChar char="●"/>
            </a:pPr>
            <a:r>
              <a:rPr lang="en"/>
              <a:t>You open a </a:t>
            </a:r>
            <a:r>
              <a:rPr lang="en"/>
              <a:t>principle balance of $300</a:t>
            </a:r>
            <a:endParaRPr/>
          </a:p>
          <a:p>
            <a:pPr indent="-311150" lvl="0" marL="457200" rtl="0" algn="l">
              <a:spcBef>
                <a:spcPts val="0"/>
              </a:spcBef>
              <a:spcAft>
                <a:spcPts val="0"/>
              </a:spcAft>
              <a:buSzPts val="1300"/>
              <a:buChar char="●"/>
            </a:pPr>
            <a:r>
              <a:rPr lang="en"/>
              <a:t>You have a $300 credit limit so, you have reached your limit </a:t>
            </a:r>
            <a:endParaRPr/>
          </a:p>
          <a:p>
            <a:pPr indent="-311150" lvl="0" marL="457200" rtl="0" algn="l">
              <a:spcBef>
                <a:spcPts val="0"/>
              </a:spcBef>
              <a:spcAft>
                <a:spcPts val="0"/>
              </a:spcAft>
              <a:buSzPts val="1300"/>
              <a:buChar char="●"/>
            </a:pPr>
            <a:r>
              <a:rPr lang="en"/>
              <a:t>You buy the TV! </a:t>
            </a:r>
            <a:endParaRPr/>
          </a:p>
          <a:p>
            <a:pPr indent="-311150" lvl="0" marL="457200" rtl="0" algn="l">
              <a:spcBef>
                <a:spcPts val="0"/>
              </a:spcBef>
              <a:spcAft>
                <a:spcPts val="0"/>
              </a:spcAft>
              <a:buSzPts val="1300"/>
              <a:buChar char="●"/>
            </a:pPr>
            <a:r>
              <a:rPr lang="en"/>
              <a:t>You have a grace period, normally 3-4 weeks, to pay back the $300 without interest </a:t>
            </a:r>
            <a:r>
              <a:rPr lang="en"/>
              <a:t> </a:t>
            </a:r>
            <a:endParaRPr/>
          </a:p>
          <a:p>
            <a:pPr indent="-311150" lvl="0" marL="457200" rtl="0" algn="l">
              <a:spcBef>
                <a:spcPts val="0"/>
              </a:spcBef>
              <a:spcAft>
                <a:spcPts val="0"/>
              </a:spcAft>
              <a:buSzPts val="1300"/>
              <a:buChar char="●"/>
            </a:pPr>
            <a:r>
              <a:rPr lang="en"/>
              <a:t>After 3 weeks, the interest rate is applied to the $300 </a:t>
            </a:r>
            <a:endParaRPr/>
          </a:p>
          <a:p>
            <a:pPr indent="-311150" lvl="0" marL="457200" rtl="0" algn="l">
              <a:spcBef>
                <a:spcPts val="0"/>
              </a:spcBef>
              <a:spcAft>
                <a:spcPts val="0"/>
              </a:spcAft>
              <a:buSzPts val="1300"/>
              <a:buChar char="●"/>
            </a:pPr>
            <a:r>
              <a:rPr lang="en"/>
              <a:t>You must make a </a:t>
            </a:r>
            <a:r>
              <a:rPr lang="en"/>
              <a:t>minimum</a:t>
            </a:r>
            <a:r>
              <a:rPr lang="en"/>
              <a:t> payment on your card to remain in good standing </a:t>
            </a:r>
            <a:endParaRPr/>
          </a:p>
        </p:txBody>
      </p:sp>
      <p:pic>
        <p:nvPicPr>
          <p:cNvPr id="119" name="Google Shape;119;p16"/>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7"/>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A </a:t>
            </a:r>
            <a:r>
              <a:rPr b="1" lang="en"/>
              <a:t>Mortgage</a:t>
            </a:r>
            <a:r>
              <a:rPr b="1" lang="en"/>
              <a:t> </a:t>
            </a:r>
            <a:r>
              <a:rPr b="1" lang="en"/>
              <a:t> </a:t>
            </a:r>
            <a:endParaRPr b="1"/>
          </a:p>
        </p:txBody>
      </p:sp>
      <p:sp>
        <p:nvSpPr>
          <p:cNvPr id="125" name="Google Shape;125;p17"/>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mortgage</a:t>
            </a:r>
            <a:r>
              <a:rPr lang="en"/>
              <a:t> is when you borrow a large amount of money for a </a:t>
            </a:r>
            <a:r>
              <a:rPr lang="en"/>
              <a:t>specific reason, usually to buy a house. </a:t>
            </a:r>
            <a:r>
              <a:rPr lang="en"/>
              <a:t> When you take out a mortgage, the thing that you are buying becomes </a:t>
            </a:r>
            <a:r>
              <a:rPr lang="en"/>
              <a:t>collateral</a:t>
            </a:r>
            <a:r>
              <a:rPr lang="en">
                <a:highlight>
                  <a:srgbClr val="FFFFFF"/>
                </a:highlight>
              </a:rPr>
              <a:t> in the loan, meaning that if you fail to pay back, the creditor can take your house. Mortgaged usually have lower interest rates and higher credit limit. </a:t>
            </a:r>
            <a:endParaRPr>
              <a:highlight>
                <a:srgbClr val="FFFFFF"/>
              </a:highlight>
            </a:endParaRPr>
          </a:p>
          <a:p>
            <a:pPr indent="0" lvl="0" marL="0" rtl="0" algn="l">
              <a:spcBef>
                <a:spcPts val="1600"/>
              </a:spcBef>
              <a:spcAft>
                <a:spcPts val="0"/>
              </a:spcAft>
              <a:buNone/>
            </a:pPr>
            <a:r>
              <a:rPr lang="en">
                <a:highlight>
                  <a:srgbClr val="FFFFFF"/>
                </a:highlight>
              </a:rPr>
              <a:t>There are two different types of Mortgages </a:t>
            </a:r>
            <a:endParaRPr>
              <a:highlight>
                <a:srgbClr val="FFFFFF"/>
              </a:highlight>
            </a:endParaRPr>
          </a:p>
          <a:p>
            <a:pPr indent="0" lvl="0" marL="0" rtl="0" algn="l">
              <a:spcBef>
                <a:spcPts val="1600"/>
              </a:spcBef>
              <a:spcAft>
                <a:spcPts val="0"/>
              </a:spcAft>
              <a:buNone/>
            </a:pPr>
            <a:r>
              <a:rPr b="1" lang="en">
                <a:highlight>
                  <a:srgbClr val="FFFFFF"/>
                </a:highlight>
              </a:rPr>
              <a:t>Fixed Rate Mortgage</a:t>
            </a:r>
            <a:endParaRPr b="1">
              <a:highlight>
                <a:srgbClr val="FFFFFF"/>
              </a:highlight>
            </a:endParaRPr>
          </a:p>
          <a:p>
            <a:pPr indent="0" lvl="0" marL="0" rtl="0" algn="l">
              <a:spcBef>
                <a:spcPts val="1600"/>
              </a:spcBef>
              <a:spcAft>
                <a:spcPts val="0"/>
              </a:spcAft>
              <a:buNone/>
            </a:pPr>
            <a:r>
              <a:rPr lang="en">
                <a:highlight>
                  <a:srgbClr val="FFFFFF"/>
                </a:highlight>
              </a:rPr>
              <a:t>This is when your interest rate stays the same throughout the lifespan of your loan. This is good </a:t>
            </a:r>
            <a:r>
              <a:rPr lang="en">
                <a:highlight>
                  <a:srgbClr val="FFFFFF"/>
                </a:highlight>
              </a:rPr>
              <a:t>because</a:t>
            </a:r>
            <a:r>
              <a:rPr lang="en">
                <a:highlight>
                  <a:srgbClr val="FFFFFF"/>
                </a:highlight>
              </a:rPr>
              <a:t> it is predictable but, often is at a higher fixed rate. </a:t>
            </a:r>
            <a:endParaRPr>
              <a:highlight>
                <a:srgbClr val="FFFFFF"/>
              </a:highlight>
            </a:endParaRPr>
          </a:p>
          <a:p>
            <a:pPr indent="0" lvl="0" marL="0" rtl="0" algn="l">
              <a:spcBef>
                <a:spcPts val="1600"/>
              </a:spcBef>
              <a:spcAft>
                <a:spcPts val="0"/>
              </a:spcAft>
              <a:buNone/>
            </a:pPr>
            <a:r>
              <a:rPr b="1" lang="en">
                <a:highlight>
                  <a:srgbClr val="FFFFFF"/>
                </a:highlight>
              </a:rPr>
              <a:t>Adjustable- Rate Mortgages </a:t>
            </a:r>
            <a:endParaRPr b="1">
              <a:highlight>
                <a:srgbClr val="FFFFFF"/>
              </a:highlight>
            </a:endParaRPr>
          </a:p>
          <a:p>
            <a:pPr indent="0" lvl="0" marL="0" rtl="0" algn="l">
              <a:spcBef>
                <a:spcPts val="1600"/>
              </a:spcBef>
              <a:spcAft>
                <a:spcPts val="1600"/>
              </a:spcAft>
              <a:buNone/>
            </a:pPr>
            <a:r>
              <a:rPr lang="en">
                <a:highlight>
                  <a:srgbClr val="FFFFFF"/>
                </a:highlight>
              </a:rPr>
              <a:t>This is when your </a:t>
            </a:r>
            <a:r>
              <a:rPr lang="en">
                <a:highlight>
                  <a:srgbClr val="FFFFFF"/>
                </a:highlight>
              </a:rPr>
              <a:t>interest</a:t>
            </a:r>
            <a:r>
              <a:rPr lang="en">
                <a:highlight>
                  <a:srgbClr val="FFFFFF"/>
                </a:highlight>
              </a:rPr>
              <a:t> rates change with the market, either going up or down. This is good because often the rates are lower but, it is more unpredictable. </a:t>
            </a:r>
            <a:endParaRPr>
              <a:highlight>
                <a:srgbClr val="FFFFFF"/>
              </a:highlight>
            </a:endParaRPr>
          </a:p>
        </p:txBody>
      </p:sp>
      <p:pic>
        <p:nvPicPr>
          <p:cNvPr id="126" name="Google Shape;126;p17"/>
          <p:cNvPicPr preferRelativeResize="0"/>
          <p:nvPr/>
        </p:nvPicPr>
        <p:blipFill>
          <a:blip r:embed="rId3">
            <a:alphaModFix/>
          </a:blip>
          <a:stretch>
            <a:fillRect/>
          </a:stretch>
        </p:blipFill>
        <p:spPr>
          <a:xfrm>
            <a:off x="7978675" y="275175"/>
            <a:ext cx="914375" cy="9143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8"/>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Other Impacts on Credit </a:t>
            </a:r>
            <a:endParaRPr b="1"/>
          </a:p>
        </p:txBody>
      </p:sp>
      <p:sp>
        <p:nvSpPr>
          <p:cNvPr id="132" name="Google Shape;132;p18"/>
          <p:cNvSpPr txBox="1"/>
          <p:nvPr>
            <p:ph idx="1" type="body"/>
          </p:nvPr>
        </p:nvSpPr>
        <p:spPr>
          <a:xfrm>
            <a:off x="338550" y="1189550"/>
            <a:ext cx="8466900" cy="329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Extra Fees </a:t>
            </a:r>
            <a:endParaRPr b="1"/>
          </a:p>
          <a:p>
            <a:pPr indent="0" lvl="0" marL="0" rtl="0" algn="l">
              <a:spcBef>
                <a:spcPts val="1600"/>
              </a:spcBef>
              <a:spcAft>
                <a:spcPts val="0"/>
              </a:spcAft>
              <a:buNone/>
            </a:pPr>
            <a:r>
              <a:rPr lang="en"/>
              <a:t>There may be some extra fees with your credit payments that often forgot about but add up quickly </a:t>
            </a:r>
            <a:endParaRPr/>
          </a:p>
          <a:p>
            <a:pPr indent="0" lvl="0" marL="0" rtl="0" algn="l">
              <a:spcBef>
                <a:spcPts val="1600"/>
              </a:spcBef>
              <a:spcAft>
                <a:spcPts val="0"/>
              </a:spcAft>
              <a:buNone/>
            </a:pPr>
            <a:r>
              <a:rPr b="1" lang="en"/>
              <a:t>Income </a:t>
            </a:r>
            <a:endParaRPr b="1"/>
          </a:p>
          <a:p>
            <a:pPr indent="0" lvl="0" marL="0" rtl="0" algn="l">
              <a:spcBef>
                <a:spcPts val="1600"/>
              </a:spcBef>
              <a:spcAft>
                <a:spcPts val="0"/>
              </a:spcAft>
              <a:buNone/>
            </a:pPr>
            <a:r>
              <a:rPr lang="en"/>
              <a:t>If you have a higher income you will have lower rates and higher credit limits. </a:t>
            </a:r>
            <a:endParaRPr/>
          </a:p>
          <a:p>
            <a:pPr indent="0" lvl="0" marL="0" rtl="0" algn="l">
              <a:spcBef>
                <a:spcPts val="1600"/>
              </a:spcBef>
              <a:spcAft>
                <a:spcPts val="0"/>
              </a:spcAft>
              <a:buNone/>
            </a:pPr>
            <a:r>
              <a:rPr b="1" lang="en"/>
              <a:t>Interest Rate Calculation</a:t>
            </a:r>
            <a:r>
              <a:rPr lang="en"/>
              <a:t> </a:t>
            </a:r>
            <a:endParaRPr/>
          </a:p>
          <a:p>
            <a:pPr indent="0" lvl="0" marL="0" rtl="0" algn="l">
              <a:spcBef>
                <a:spcPts val="1600"/>
              </a:spcBef>
              <a:spcAft>
                <a:spcPts val="0"/>
              </a:spcAft>
              <a:buNone/>
            </a:pPr>
            <a:r>
              <a:rPr lang="en">
                <a:highlight>
                  <a:srgbClr val="FFFFFF"/>
                </a:highlight>
              </a:rPr>
              <a:t>Some creditors will make one calculation per month, others will charge per day. These differences can make a big impact on how your payments work</a:t>
            </a:r>
            <a:endParaRPr>
              <a:highlight>
                <a:srgbClr val="FFFFFF"/>
              </a:highlight>
            </a:endParaRPr>
          </a:p>
          <a:p>
            <a:pPr indent="0" lvl="0" marL="0" rtl="0" algn="l">
              <a:spcBef>
                <a:spcPts val="1600"/>
              </a:spcBef>
              <a:spcAft>
                <a:spcPts val="1600"/>
              </a:spcAft>
              <a:buNone/>
            </a:pPr>
            <a:r>
              <a:rPr lang="en">
                <a:highlight>
                  <a:srgbClr val="FFFFFF"/>
                </a:highlight>
              </a:rPr>
              <a:t>If there are monthly calculations, you benefit by making a big payment once per month right before the calculation. If it is daily, you benefit most by making many smaller payments throughout the month.</a:t>
            </a:r>
            <a:endParaRPr/>
          </a:p>
        </p:txBody>
      </p:sp>
      <p:pic>
        <p:nvPicPr>
          <p:cNvPr id="133" name="Google Shape;133;p18"/>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FinLab Template">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